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4094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41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312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642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8869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5924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5255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5339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6292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5764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99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2394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714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2986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6866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476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92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5422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8016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552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2784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54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382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280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160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546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155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965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507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816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965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9" name="Google Shape;89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-155"/>
          <a:stretch/>
        </p:blipFill>
        <p:spPr>
          <a:xfrm>
            <a:off x="519953" y="143413"/>
            <a:ext cx="11152094" cy="555814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4419600" y="5063731"/>
            <a:ext cx="33528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500" b="1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9963" y="365125"/>
            <a:ext cx="6383202" cy="6032584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5670" y="1612610"/>
            <a:ext cx="4736367" cy="4785099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874" y="1220041"/>
            <a:ext cx="4341691" cy="2424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7065670" y="460291"/>
            <a:ext cx="33034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INFIRMIERE</a:t>
            </a:r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6">
            <a:alphaModFix/>
          </a:blip>
          <a:srcRect l="26126" t="20482" r="25528" b="28734"/>
          <a:stretch/>
        </p:blipFill>
        <p:spPr>
          <a:xfrm>
            <a:off x="10157485" y="221945"/>
            <a:ext cx="1008371" cy="113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788" y="927847"/>
            <a:ext cx="11322424" cy="5486400"/>
          </a:xfrm>
          <a:prstGeom prst="rect">
            <a:avLst/>
          </a:prstGeom>
          <a:noFill/>
          <a:ln w="76200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1" name="Google Shape;161;p23"/>
          <p:cNvSpPr txBox="1"/>
          <p:nvPr/>
        </p:nvSpPr>
        <p:spPr>
          <a:xfrm>
            <a:off x="2492188" y="201706"/>
            <a:ext cx="720762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HUISSIER DE JUSTICE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526495" y="475501"/>
            <a:ext cx="8272179" cy="2587880"/>
          </a:xfrm>
          <a:prstGeom prst="rect">
            <a:avLst/>
          </a:prstGeom>
          <a:noFill/>
          <a:ln w="381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50" y="3565270"/>
            <a:ext cx="9902636" cy="2817230"/>
          </a:xfrm>
          <a:prstGeom prst="rect">
            <a:avLst/>
          </a:prstGeom>
          <a:noFill/>
          <a:ln w="381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5">
            <a:alphaModFix/>
          </a:blip>
          <a:srcRect t="18939" b="17530"/>
          <a:stretch/>
        </p:blipFill>
        <p:spPr>
          <a:xfrm>
            <a:off x="850526" y="246151"/>
            <a:ext cx="2348587" cy="149204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201706" y="1738197"/>
            <a:ext cx="332478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TRAVAUX PUBLICS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LOGISTIQUE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t="20367" b="20631"/>
          <a:stretch/>
        </p:blipFill>
        <p:spPr>
          <a:xfrm>
            <a:off x="9081247" y="201705"/>
            <a:ext cx="2390775" cy="112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77993" y="1344703"/>
            <a:ext cx="11636014" cy="4572000"/>
          </a:xfrm>
          <a:prstGeom prst="rect">
            <a:avLst/>
          </a:prstGeom>
          <a:noFill/>
          <a:ln w="38100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t="20367" b="20631"/>
          <a:stretch/>
        </p:blipFill>
        <p:spPr>
          <a:xfrm>
            <a:off x="457200" y="188258"/>
            <a:ext cx="2390775" cy="112955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1671917" y="474093"/>
            <a:ext cx="83909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MAGISTRATURE: BUREAU DU PROCUREUR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l="6398" t="43649" r="8855" b="42969"/>
          <a:stretch/>
        </p:blipFill>
        <p:spPr>
          <a:xfrm>
            <a:off x="6454588" y="406242"/>
            <a:ext cx="5517776" cy="87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446" y="1452281"/>
            <a:ext cx="11403107" cy="4921625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" name="Google Shape;184;p26"/>
          <p:cNvSpPr txBox="1"/>
          <p:nvPr/>
        </p:nvSpPr>
        <p:spPr>
          <a:xfrm>
            <a:off x="394446" y="631140"/>
            <a:ext cx="606014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PARAMEDICAL: OPTICIEN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4146176" y="284443"/>
            <a:ext cx="3899647" cy="87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fr-FR" sz="5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MEDECINE</a:t>
            </a:r>
            <a:endParaRPr/>
          </a:p>
        </p:txBody>
      </p:sp>
      <p:pic>
        <p:nvPicPr>
          <p:cNvPr id="190" name="Google Shape;190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5305" y="1156447"/>
            <a:ext cx="11190529" cy="519577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7676" y="1653988"/>
            <a:ext cx="10996647" cy="4719917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4">
            <a:alphaModFix/>
          </a:blip>
          <a:srcRect t="34725" b="29632"/>
          <a:stretch/>
        </p:blipFill>
        <p:spPr>
          <a:xfrm>
            <a:off x="7368988" y="370082"/>
            <a:ext cx="4225335" cy="120556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/>
          <p:nvPr/>
        </p:nvSpPr>
        <p:spPr>
          <a:xfrm>
            <a:off x="597675" y="631691"/>
            <a:ext cx="701335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HOTELERIE / RESTAURATION / TOURISME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6650" y="1465729"/>
            <a:ext cx="11361460" cy="5015753"/>
          </a:xfrm>
          <a:prstGeom prst="rect">
            <a:avLst/>
          </a:prstGeom>
          <a:noFill/>
          <a:ln w="571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3" name="Google Shape;203;p29"/>
          <p:cNvSpPr txBox="1"/>
          <p:nvPr/>
        </p:nvSpPr>
        <p:spPr>
          <a:xfrm>
            <a:off x="4258379" y="376518"/>
            <a:ext cx="651271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TOURISME / VOYAGE</a:t>
            </a:r>
            <a:endParaRPr/>
          </a:p>
        </p:txBody>
      </p:sp>
      <p:pic>
        <p:nvPicPr>
          <p:cNvPr id="204" name="Google Shape;20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14188" y="212248"/>
            <a:ext cx="1015812" cy="1059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69358" y="1232647"/>
            <a:ext cx="9453283" cy="5302624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4">
            <a:alphaModFix/>
          </a:blip>
          <a:srcRect t="27002" b="21267"/>
          <a:stretch/>
        </p:blipFill>
        <p:spPr>
          <a:xfrm>
            <a:off x="8243046" y="117811"/>
            <a:ext cx="2041712" cy="105616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0"/>
          <p:cNvSpPr txBox="1"/>
          <p:nvPr/>
        </p:nvSpPr>
        <p:spPr>
          <a:xfrm>
            <a:off x="1517277" y="322729"/>
            <a:ext cx="74115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LOGISTIQUE / AGENCE MARITIME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35423" y="1640541"/>
            <a:ext cx="10316073" cy="4598894"/>
          </a:xfrm>
          <a:prstGeom prst="rect">
            <a:avLst/>
          </a:prstGeom>
          <a:noFill/>
          <a:ln w="5715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423" y="242327"/>
            <a:ext cx="1102659" cy="108802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1"/>
          <p:cNvSpPr txBox="1"/>
          <p:nvPr/>
        </p:nvSpPr>
        <p:spPr>
          <a:xfrm>
            <a:off x="2138082" y="524435"/>
            <a:ext cx="92134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ECONOMIE SOLIDAIRE / PISCICULTURE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r="78824"/>
          <a:stretch/>
        </p:blipFill>
        <p:spPr>
          <a:xfrm>
            <a:off x="3807759" y="-118585"/>
            <a:ext cx="4247029" cy="701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l="79191"/>
          <a:stretch/>
        </p:blipFill>
        <p:spPr>
          <a:xfrm>
            <a:off x="8063753" y="-1"/>
            <a:ext cx="4128247" cy="694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l="79191"/>
          <a:stretch/>
        </p:blipFill>
        <p:spPr>
          <a:xfrm flipH="1">
            <a:off x="-2" y="-42812"/>
            <a:ext cx="4128245" cy="6943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8563" y="1936376"/>
            <a:ext cx="11159890" cy="4257582"/>
          </a:xfrm>
          <a:prstGeom prst="rect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4">
            <a:alphaModFix/>
          </a:blip>
          <a:srcRect t="12221" b="14209"/>
          <a:stretch/>
        </p:blipFill>
        <p:spPr>
          <a:xfrm>
            <a:off x="9533965" y="130784"/>
            <a:ext cx="2244488" cy="165128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2"/>
          <p:cNvSpPr txBox="1"/>
          <p:nvPr/>
        </p:nvSpPr>
        <p:spPr>
          <a:xfrm>
            <a:off x="618563" y="664042"/>
            <a:ext cx="91305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METIERS DE LA DOUANE: RECEVEUR DES DOUANES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8558" y="1480092"/>
            <a:ext cx="10414883" cy="4840016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1672" y="363996"/>
            <a:ext cx="3563470" cy="105567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 txBox="1"/>
          <p:nvPr/>
        </p:nvSpPr>
        <p:spPr>
          <a:xfrm>
            <a:off x="902922" y="537892"/>
            <a:ext cx="69748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METIERS DE L’INFORMATIQUE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9232" y="1595438"/>
            <a:ext cx="11293535" cy="4740088"/>
          </a:xfrm>
          <a:prstGeom prst="rect">
            <a:avLst/>
          </a:prstGeom>
          <a:noFill/>
          <a:ln w="5715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34"/>
          <p:cNvPicPr preferRelativeResize="0"/>
          <p:nvPr/>
        </p:nvPicPr>
        <p:blipFill rotWithShape="1">
          <a:blip r:embed="rId4">
            <a:alphaModFix/>
          </a:blip>
          <a:srcRect t="27201" b="26323"/>
          <a:stretch/>
        </p:blipFill>
        <p:spPr>
          <a:xfrm>
            <a:off x="6597026" y="430305"/>
            <a:ext cx="3098304" cy="105375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4"/>
          <p:cNvSpPr txBox="1"/>
          <p:nvPr/>
        </p:nvSpPr>
        <p:spPr>
          <a:xfrm>
            <a:off x="1815353" y="541683"/>
            <a:ext cx="579568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LOGISTIQUE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0305" y="1967591"/>
            <a:ext cx="11348633" cy="3974289"/>
          </a:xfrm>
          <a:prstGeom prst="rect">
            <a:avLst/>
          </a:prstGeom>
          <a:noFill/>
          <a:ln w="7620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Google Shape;24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5726" y="268779"/>
            <a:ext cx="29337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 txBox="1"/>
          <p:nvPr/>
        </p:nvSpPr>
        <p:spPr>
          <a:xfrm>
            <a:off x="796738" y="818356"/>
            <a:ext cx="73689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METIERS DE L’ENVIRONNEMENT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6226" y="1519517"/>
            <a:ext cx="11419547" cy="4854389"/>
          </a:xfrm>
          <a:prstGeom prst="rect">
            <a:avLst/>
          </a:prstGeom>
          <a:noFill/>
          <a:ln w="5715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2" name="Google Shape;25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9075" y="256096"/>
            <a:ext cx="2693349" cy="109680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6"/>
          <p:cNvSpPr txBox="1"/>
          <p:nvPr/>
        </p:nvSpPr>
        <p:spPr>
          <a:xfrm>
            <a:off x="869576" y="484094"/>
            <a:ext cx="74115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LOGISTIQUE / AGENCE MARITIME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0602" y="1815353"/>
            <a:ext cx="11190796" cy="4679577"/>
          </a:xfrm>
          <a:prstGeom prst="rect">
            <a:avLst/>
          </a:prstGeom>
          <a:noFill/>
          <a:ln w="57150" cap="flat" cmpd="sng">
            <a:solidFill>
              <a:srgbClr val="833C0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9" name="Google Shape;25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9598" y="134190"/>
            <a:ext cx="2971800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7"/>
          <p:cNvSpPr txBox="1"/>
          <p:nvPr/>
        </p:nvSpPr>
        <p:spPr>
          <a:xfrm>
            <a:off x="500602" y="713608"/>
            <a:ext cx="836101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METIERS DE LA BOUCHE: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BOULANGERIE / PATISSERIE / CENTRE DE FORMATION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9564" y="1775013"/>
            <a:ext cx="10381130" cy="4504764"/>
          </a:xfrm>
          <a:prstGeom prst="rect">
            <a:avLst/>
          </a:prstGeom>
          <a:noFill/>
          <a:ln w="57150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6" name="Google Shape;26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3153" y="578223"/>
            <a:ext cx="4307541" cy="88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8"/>
          <p:cNvSpPr txBox="1"/>
          <p:nvPr/>
        </p:nvSpPr>
        <p:spPr>
          <a:xfrm>
            <a:off x="-252433" y="698480"/>
            <a:ext cx="83610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TRAVAUX PUBLICS: PEINTURES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6853" y="766481"/>
            <a:ext cx="9669640" cy="2662519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1179" y="3792071"/>
            <a:ext cx="10200987" cy="1813127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5687" y="386789"/>
            <a:ext cx="11193253" cy="6012721"/>
          </a:xfrm>
          <a:prstGeom prst="rect">
            <a:avLst/>
          </a:prstGeom>
          <a:noFill/>
          <a:ln w="76200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8486" y="585790"/>
            <a:ext cx="11086215" cy="2420471"/>
          </a:xfrm>
          <a:prstGeom prst="rect">
            <a:avLst/>
          </a:prstGeom>
          <a:noFill/>
          <a:ln w="762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4" name="Google Shape;284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86" y="3264260"/>
            <a:ext cx="11086214" cy="300795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17007"/>
            <a:ext cx="12192000" cy="729201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/>
          <p:nvPr/>
        </p:nvSpPr>
        <p:spPr>
          <a:xfrm>
            <a:off x="534572" y="5472332"/>
            <a:ext cx="633046" cy="140677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42193"/>
            <a:ext cx="12191999" cy="853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44706"/>
            <a:ext cx="13391090" cy="822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859" y="310309"/>
            <a:ext cx="11255188" cy="6237381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l="6360" t="8193" r="7679" b="8356"/>
          <a:stretch/>
        </p:blipFill>
        <p:spPr>
          <a:xfrm>
            <a:off x="880779" y="424414"/>
            <a:ext cx="1640544" cy="159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289113" y="2880324"/>
            <a:ext cx="3980329" cy="2253800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6294" y="424414"/>
            <a:ext cx="8763330" cy="5560557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4" name="Google Shape;124;p18"/>
          <p:cNvSpPr txBox="1"/>
          <p:nvPr/>
        </p:nvSpPr>
        <p:spPr>
          <a:xfrm>
            <a:off x="493264" y="6064254"/>
            <a:ext cx="112054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SOCIETE DU PORT A GESTION AUTONOME DE TOAMASINA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641" y="577215"/>
            <a:ext cx="11120718" cy="5004323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0" name="Google Shape;130;p19"/>
          <p:cNvSpPr txBox="1"/>
          <p:nvPr/>
        </p:nvSpPr>
        <p:spPr>
          <a:xfrm>
            <a:off x="2082053" y="5757565"/>
            <a:ext cx="802789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METIER: ENSEIGNEMENT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834" y="1815353"/>
            <a:ext cx="2675966" cy="457600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6122" y="748401"/>
            <a:ext cx="8521225" cy="496196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5">
            <a:alphaModFix/>
          </a:blip>
          <a:srcRect t="18637" b="18432"/>
          <a:stretch/>
        </p:blipFill>
        <p:spPr>
          <a:xfrm>
            <a:off x="562254" y="365125"/>
            <a:ext cx="2143125" cy="134871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/>
          <p:nvPr/>
        </p:nvSpPr>
        <p:spPr>
          <a:xfrm>
            <a:off x="3213847" y="5710366"/>
            <a:ext cx="85657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BANQUE: BMOI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19" y="3320984"/>
            <a:ext cx="11545161" cy="2779711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419" y="578224"/>
            <a:ext cx="7853084" cy="2433917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5">
            <a:alphaModFix/>
          </a:blip>
          <a:srcRect t="31951" b="26093"/>
          <a:stretch/>
        </p:blipFill>
        <p:spPr>
          <a:xfrm>
            <a:off x="8407209" y="757305"/>
            <a:ext cx="3461371" cy="121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8407209" y="464917"/>
            <a:ext cx="33051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BANQUE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Grand écran</PresentationFormat>
  <Paragraphs>26</Paragraphs>
  <Slides>30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MEDECINE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Proviseur</dc:creator>
  <cp:lastModifiedBy>SALLE7</cp:lastModifiedBy>
  <cp:revision>1</cp:revision>
  <dcterms:modified xsi:type="dcterms:W3CDTF">2023-03-28T05:08:00Z</dcterms:modified>
</cp:coreProperties>
</file>